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4" r:id="rId2"/>
  </p:sldMasterIdLst>
  <p:notesMasterIdLst>
    <p:notesMasterId r:id="rId10"/>
  </p:notesMasterIdLst>
  <p:handoutMasterIdLst>
    <p:handoutMasterId r:id="rId11"/>
  </p:handoutMasterIdLst>
  <p:sldIdLst>
    <p:sldId id="339" r:id="rId3"/>
    <p:sldId id="359" r:id="rId4"/>
    <p:sldId id="360" r:id="rId5"/>
    <p:sldId id="361" r:id="rId6"/>
    <p:sldId id="363" r:id="rId7"/>
    <p:sldId id="362" r:id="rId8"/>
    <p:sldId id="347" r:id="rId9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7BA"/>
    <a:srgbClr val="CC3399"/>
    <a:srgbClr val="FF0099"/>
    <a:srgbClr val="33CCFF"/>
    <a:srgbClr val="66CCFF"/>
    <a:srgbClr val="FF6600"/>
    <a:srgbClr val="99CC33"/>
    <a:srgbClr val="660099"/>
    <a:srgbClr val="660066"/>
    <a:srgbClr val="99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434" autoAdjust="0"/>
  </p:normalViewPr>
  <p:slideViewPr>
    <p:cSldViewPr>
      <p:cViewPr>
        <p:scale>
          <a:sx n="75" d="100"/>
          <a:sy n="75" d="100"/>
        </p:scale>
        <p:origin x="-126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fld id="{F0B26C3F-B5BF-4112-9B98-0312301F0184}" type="slidenum">
              <a:rPr lang="en-US" altLang="da-DK"/>
              <a:pPr>
                <a:defRPr/>
              </a:pPr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440717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 smtClean="0"/>
              <a:t>Click to edit Master text styles</a:t>
            </a:r>
          </a:p>
          <a:p>
            <a:pPr lvl="1"/>
            <a:r>
              <a:rPr lang="da-DK" altLang="da-DK" noProof="0" smtClean="0"/>
              <a:t>Second level</a:t>
            </a:r>
          </a:p>
          <a:p>
            <a:pPr lvl="2"/>
            <a:r>
              <a:rPr lang="da-DK" altLang="da-DK" noProof="0" smtClean="0"/>
              <a:t>Third level</a:t>
            </a:r>
          </a:p>
          <a:p>
            <a:pPr lvl="3"/>
            <a:r>
              <a:rPr lang="da-DK" altLang="da-DK" noProof="0" smtClean="0"/>
              <a:t>Fourth level</a:t>
            </a:r>
          </a:p>
          <a:p>
            <a:pPr lvl="4"/>
            <a:r>
              <a:rPr lang="da-DK" altLang="da-DK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fld id="{E073459B-E732-494E-9AD8-5BA6B481DC6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68021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922553-356B-455F-93B2-551A2E2709F0}" type="slidenum">
              <a:rPr lang="da-DK" altLang="da-DK" smtClean="0"/>
              <a:pPr>
                <a:spcBef>
                  <a:spcPct val="0"/>
                </a:spcBef>
              </a:pPr>
              <a:t>1</a:t>
            </a:fld>
            <a:endParaRPr lang="da-DK" altLang="da-DK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01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922553-356B-455F-93B2-551A2E2709F0}" type="slidenum">
              <a:rPr lang="da-DK" altLang="da-DK" smtClean="0"/>
              <a:pPr>
                <a:spcBef>
                  <a:spcPct val="0"/>
                </a:spcBef>
              </a:pPr>
              <a:t>7</a:t>
            </a:fld>
            <a:endParaRPr lang="da-DK" altLang="da-DK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02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TU-DK-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cls\Desktop\DTU_ppt\Til PAW\DTU_LOGOS\Done\DTU Aqua A U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0" descr="DTU Aqua frise RGB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76"/>
          <a:stretch>
            <a:fillRect/>
          </a:stretch>
        </p:blipFill>
        <p:spPr bwMode="auto">
          <a:xfrm>
            <a:off x="4432300" y="4192588"/>
            <a:ext cx="47117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da-DK" noProof="0" smtClean="0"/>
              <a:t>Klik for at redigere titeltypografi i masteren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altLang="da-DK" noProof="0" smtClean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2497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72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174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65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TU-DK-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761519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8" t="43704"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TU frise 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da-DK" noProof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altLang="da-DK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94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2939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570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354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3541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715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42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3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19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407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9068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288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91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31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83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77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43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18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Klik for at redigere teksttypografierne i masteren</a:t>
            </a:r>
          </a:p>
          <a:p>
            <a:pPr lvl="1"/>
            <a:r>
              <a:rPr lang="en-GB" altLang="da-DK" smtClean="0"/>
              <a:t>Andet niveau</a:t>
            </a:r>
          </a:p>
          <a:p>
            <a:pPr lvl="2"/>
            <a:r>
              <a:rPr lang="en-GB" altLang="da-DK" smtClean="0"/>
              <a:t>Tredje niveau</a:t>
            </a:r>
          </a:p>
          <a:p>
            <a:pPr lvl="3"/>
            <a:r>
              <a:rPr lang="en-GB" altLang="da-DK" smtClean="0"/>
              <a:t>Fjerde niveau</a:t>
            </a:r>
          </a:p>
          <a:p>
            <a:pPr lvl="4"/>
            <a:r>
              <a:rPr lang="en-GB" altLang="da-DK" smtClean="0"/>
              <a:t>Femte niveau</a:t>
            </a:r>
          </a:p>
        </p:txBody>
      </p:sp>
      <p:pic>
        <p:nvPicPr>
          <p:cNvPr id="1028" name="Picture 9" descr="DTU-DK-A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36" r:id="rId8"/>
    <p:sldLayoutId id="2147484020" r:id="rId9"/>
    <p:sldLayoutId id="2147484021" r:id="rId10"/>
    <p:sldLayoutId id="2147484022" r:id="rId11"/>
    <p:sldLayoutId id="214748402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Click to edit Master text styles</a:t>
            </a:r>
          </a:p>
          <a:p>
            <a:pPr lvl="1"/>
            <a:r>
              <a:rPr lang="en-GB" altLang="da-DK" smtClean="0"/>
              <a:t>Second level</a:t>
            </a:r>
          </a:p>
          <a:p>
            <a:pPr lvl="2"/>
            <a:r>
              <a:rPr lang="en-GB" altLang="da-DK" smtClean="0"/>
              <a:t>Third level</a:t>
            </a:r>
          </a:p>
          <a:p>
            <a:pPr lvl="3"/>
            <a:r>
              <a:rPr lang="en-GB" altLang="da-DK" smtClean="0"/>
              <a:t>Fourth level</a:t>
            </a:r>
          </a:p>
          <a:p>
            <a:pPr lvl="4"/>
            <a:r>
              <a:rPr lang="en-GB" altLang="da-DK" smtClean="0"/>
              <a:t>Fifth level</a:t>
            </a:r>
          </a:p>
        </p:txBody>
      </p:sp>
      <p:pic>
        <p:nvPicPr>
          <p:cNvPr id="2052" name="Picture 7" descr="DTU-DK-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7618413" y="6477000"/>
            <a:ext cx="763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GB" altLang="da-DK" sz="900" smtClean="0"/>
              <a:t>17/04/2008</a:t>
            </a:r>
            <a:endParaRPr lang="da-DK" altLang="da-DK" sz="900" smtClean="0"/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4800600" y="6477000"/>
            <a:ext cx="2741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da-DK" altLang="da-DK" sz="900" smtClean="0"/>
              <a:t>Presentation name</a:t>
            </a: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9F97B877-3A58-4959-BFAB-5D9C7BD2864B}" type="slidenum">
              <a:rPr lang="da-DK" altLang="da-DK" sz="900" smtClean="0"/>
              <a:pPr>
                <a:spcBef>
                  <a:spcPct val="0"/>
                </a:spcBef>
                <a:defRPr/>
              </a:pPr>
              <a:t>‹Nr.›</a:t>
            </a:fld>
            <a:endParaRPr lang="da-DK" altLang="da-DK" sz="900" smtClean="0"/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da-DK" sz="900" b="1" smtClean="0"/>
              <a:t>DTU Aqua, Technical University of Denmark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Relationship Id="rId1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a-DK" sz="3600" dirty="0" smtClean="0"/>
              <a:t>Blue Action WP5</a:t>
            </a:r>
            <a:br>
              <a:rPr lang="en-US" altLang="da-DK" sz="3600" dirty="0" smtClean="0"/>
            </a:br>
            <a:r>
              <a:rPr lang="en-US" altLang="da-DK" sz="3600" dirty="0" smtClean="0"/>
              <a:t>Developing and Valuing </a:t>
            </a:r>
            <a:br>
              <a:rPr lang="en-US" altLang="da-DK" sz="3600" dirty="0" smtClean="0"/>
            </a:br>
            <a:r>
              <a:rPr lang="en-US" altLang="da-DK" sz="3600" dirty="0" smtClean="0"/>
              <a:t>Climate Services</a:t>
            </a:r>
            <a:endParaRPr lang="da-DK" altLang="da-DK" sz="3600" dirty="0" smtClean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09600" y="2468488"/>
            <a:ext cx="6400800" cy="1752600"/>
          </a:xfrm>
        </p:spPr>
        <p:txBody>
          <a:bodyPr/>
          <a:lstStyle/>
          <a:p>
            <a:r>
              <a:rPr lang="da-DK" u="sng" dirty="0" smtClean="0"/>
              <a:t>Mark R Payne</a:t>
            </a:r>
          </a:p>
          <a:p>
            <a:r>
              <a:rPr lang="da-DK" sz="1600" dirty="0" smtClean="0"/>
              <a:t>National Institute for </a:t>
            </a:r>
            <a:r>
              <a:rPr lang="da-DK" sz="1600" dirty="0" err="1" smtClean="0"/>
              <a:t>Aquatic</a:t>
            </a:r>
            <a:r>
              <a:rPr lang="da-DK" sz="1600" dirty="0" smtClean="0"/>
              <a:t> </a:t>
            </a:r>
            <a:br>
              <a:rPr lang="da-DK" sz="1600" dirty="0" smtClean="0"/>
            </a:br>
            <a:r>
              <a:rPr lang="da-DK" sz="1600" dirty="0" smtClean="0"/>
              <a:t>Resources, Denmark</a:t>
            </a:r>
          </a:p>
          <a:p>
            <a:endParaRPr lang="da-DK" dirty="0"/>
          </a:p>
          <a:p>
            <a:r>
              <a:rPr lang="da-DK" dirty="0" smtClean="0"/>
              <a:t>Kathrin Keil</a:t>
            </a:r>
          </a:p>
          <a:p>
            <a:r>
              <a:rPr lang="en-US" sz="1600" dirty="0"/>
              <a:t>Institute For Advanced </a:t>
            </a:r>
            <a:r>
              <a:rPr lang="en-US" sz="1600" dirty="0" smtClean="0"/>
              <a:t>Sustainability</a:t>
            </a:r>
            <a:br>
              <a:rPr lang="en-US" sz="1600" dirty="0" smtClean="0"/>
            </a:br>
            <a:r>
              <a:rPr lang="en-US" sz="1600" dirty="0" smtClean="0"/>
              <a:t>Studies, Germany</a:t>
            </a:r>
            <a:endParaRPr lang="da-DK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4" b="14300"/>
          <a:stretch/>
        </p:blipFill>
        <p:spPr>
          <a:xfrm>
            <a:off x="469600" y="4797152"/>
            <a:ext cx="201416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">
        <p:fade/>
      </p:transition>
    </mc:Choice>
    <mc:Fallback xmlns="">
      <p:transition spd="med" advTm="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Report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Breakout</a:t>
            </a:r>
            <a:r>
              <a:rPr lang="de-DE" dirty="0" smtClean="0"/>
              <a:t> Session, 19 Jan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among</a:t>
            </a:r>
            <a:r>
              <a:rPr lang="de-DE" dirty="0" smtClean="0"/>
              <a:t> WP5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&amp; </a:t>
            </a:r>
            <a:r>
              <a:rPr lang="de-DE" dirty="0" err="1" smtClean="0"/>
              <a:t>with</a:t>
            </a:r>
            <a:r>
              <a:rPr lang="de-DE" dirty="0" smtClean="0"/>
              <a:t> WP8 </a:t>
            </a:r>
            <a:r>
              <a:rPr lang="de-DE" dirty="0" err="1" smtClean="0"/>
              <a:t>and</a:t>
            </a:r>
            <a:r>
              <a:rPr lang="de-DE" dirty="0" smtClean="0"/>
              <a:t> GERICS</a:t>
            </a:r>
          </a:p>
          <a:p>
            <a:endParaRPr lang="de-DE" dirty="0"/>
          </a:p>
          <a:p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endParaRPr lang="de-DE" dirty="0" smtClean="0"/>
          </a:p>
          <a:p>
            <a:endParaRPr lang="de-DE" dirty="0"/>
          </a:p>
          <a:p>
            <a:pPr marL="379412" lvl="1" indent="0">
              <a:buNone/>
            </a:pPr>
            <a:r>
              <a:rPr lang="en-US" dirty="0" smtClean="0"/>
              <a:t>1. Climate </a:t>
            </a:r>
            <a:r>
              <a:rPr lang="en-US" dirty="0"/>
              <a:t>services/stakeholder engagement</a:t>
            </a:r>
            <a:endParaRPr lang="de-DE" dirty="0"/>
          </a:p>
          <a:p>
            <a:pPr marL="379412" lvl="1" indent="0">
              <a:buNone/>
            </a:pPr>
            <a:r>
              <a:rPr lang="de-DE" dirty="0" smtClean="0"/>
              <a:t>2. Data </a:t>
            </a:r>
            <a:r>
              <a:rPr lang="de-DE" dirty="0" err="1" smtClean="0"/>
              <a:t>needs</a:t>
            </a:r>
            <a:r>
              <a:rPr lang="de-DE" dirty="0" smtClean="0"/>
              <a:t> &amp; </a:t>
            </a:r>
            <a:r>
              <a:rPr lang="de-DE" dirty="0" err="1" smtClean="0"/>
              <a:t>translation</a:t>
            </a:r>
            <a:endParaRPr lang="de-DE" dirty="0" smtClean="0"/>
          </a:p>
          <a:p>
            <a:pPr marL="379412" lvl="1" indent="0">
              <a:buNone/>
            </a:pPr>
            <a:r>
              <a:rPr lang="de-DE" dirty="0" smtClean="0"/>
              <a:t>3. WP </a:t>
            </a:r>
            <a:r>
              <a:rPr lang="de-DE" dirty="0" err="1" smtClean="0"/>
              <a:t>organisation</a:t>
            </a:r>
            <a:r>
              <a:rPr lang="de-DE" dirty="0" smtClean="0"/>
              <a:t> &amp;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65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/</a:t>
            </a:r>
            <a:r>
              <a:rPr lang="de-DE" dirty="0" err="1" smtClean="0"/>
              <a:t>stakeholder</a:t>
            </a:r>
            <a:r>
              <a:rPr lang="de-DE" dirty="0" smtClean="0"/>
              <a:t> </a:t>
            </a:r>
            <a:r>
              <a:rPr lang="de-DE" dirty="0" err="1" smtClean="0"/>
              <a:t>engagement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lvl="1"/>
            <a:r>
              <a:rPr lang="de-DE" dirty="0" smtClean="0"/>
              <a:t>E.g. </a:t>
            </a:r>
            <a:r>
              <a:rPr lang="en-US" dirty="0"/>
              <a:t>user requirement surveys, dictionaries of common </a:t>
            </a:r>
            <a:r>
              <a:rPr lang="en-US" dirty="0" smtClean="0"/>
              <a:t>terms</a:t>
            </a:r>
          </a:p>
          <a:p>
            <a:pPr lvl="1"/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xact </a:t>
            </a:r>
            <a:r>
              <a:rPr lang="en-US" dirty="0"/>
              <a:t>forecast number </a:t>
            </a:r>
            <a:r>
              <a:rPr lang="en-US" dirty="0" smtClean="0"/>
              <a:t>vs. </a:t>
            </a:r>
            <a:r>
              <a:rPr lang="en-US" dirty="0"/>
              <a:t>S</a:t>
            </a:r>
            <a:r>
              <a:rPr lang="en-US" dirty="0" smtClean="0"/>
              <a:t>ensible </a:t>
            </a:r>
            <a:r>
              <a:rPr lang="en-US" dirty="0"/>
              <a:t>range of possible </a:t>
            </a:r>
            <a:r>
              <a:rPr lang="en-US" dirty="0" smtClean="0"/>
              <a:t>developments</a:t>
            </a:r>
          </a:p>
          <a:p>
            <a:endParaRPr lang="en-US" dirty="0" smtClean="0"/>
          </a:p>
          <a:p>
            <a:r>
              <a:rPr lang="en-US" dirty="0" smtClean="0"/>
              <a:t>Shifting mindsets</a:t>
            </a:r>
          </a:p>
          <a:p>
            <a:pPr lvl="1"/>
            <a:r>
              <a:rPr lang="en-US" dirty="0" smtClean="0"/>
              <a:t>E.g. translate change into impacts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8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Data </a:t>
            </a:r>
            <a:r>
              <a:rPr lang="de-DE" dirty="0" err="1" smtClean="0"/>
              <a:t>needs</a:t>
            </a:r>
            <a:r>
              <a:rPr lang="de-DE" dirty="0" smtClean="0"/>
              <a:t> &amp; </a:t>
            </a:r>
            <a:r>
              <a:rPr lang="de-DE" dirty="0" err="1" smtClean="0"/>
              <a:t>translation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Clustering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endParaRPr lang="de-DE" dirty="0"/>
          </a:p>
          <a:p>
            <a:endParaRPr lang="de-DE" dirty="0"/>
          </a:p>
          <a:p>
            <a:r>
              <a:rPr lang="de-DE" dirty="0" err="1" smtClean="0"/>
              <a:t>Timescales</a:t>
            </a:r>
            <a:endParaRPr lang="de-DE" dirty="0" smtClean="0"/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compare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en-US" dirty="0" smtClean="0"/>
              <a:t>Integration </a:t>
            </a:r>
            <a:r>
              <a:rPr lang="en-US" dirty="0"/>
              <a:t>of data work and impact </a:t>
            </a:r>
            <a:r>
              <a:rPr lang="en-US" dirty="0" smtClean="0"/>
              <a:t>studies</a:t>
            </a:r>
          </a:p>
          <a:p>
            <a:pPr lvl="1"/>
            <a:r>
              <a:rPr lang="en-US" dirty="0" smtClean="0"/>
              <a:t>Man/Womanpower needed!</a:t>
            </a:r>
          </a:p>
          <a:p>
            <a:pPr lvl="1"/>
            <a:endParaRPr lang="en-US" dirty="0" smtClean="0"/>
          </a:p>
          <a:p>
            <a:r>
              <a:rPr lang="de-DE" dirty="0" err="1"/>
              <a:t>Social</a:t>
            </a:r>
            <a:r>
              <a:rPr lang="de-DE" dirty="0"/>
              <a:t> &amp;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scientists</a:t>
            </a:r>
            <a:r>
              <a:rPr lang="de-DE" dirty="0"/>
              <a:t> </a:t>
            </a:r>
            <a:r>
              <a:rPr lang="de-DE" dirty="0" err="1"/>
              <a:t>involved</a:t>
            </a:r>
            <a:endParaRPr lang="de-DE" dirty="0"/>
          </a:p>
          <a:p>
            <a:pPr lvl="1"/>
            <a:r>
              <a:rPr lang="de-DE" dirty="0" err="1"/>
              <a:t>Interdiscplinary</a:t>
            </a:r>
            <a:r>
              <a:rPr lang="de-DE" dirty="0"/>
              <a:t> </a:t>
            </a:r>
            <a:r>
              <a:rPr lang="de-DE" dirty="0" err="1"/>
              <a:t>exercise</a:t>
            </a:r>
            <a:endParaRPr lang="de-DE" dirty="0"/>
          </a:p>
          <a:p>
            <a:pPr marL="37941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5749620" cy="608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5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WP </a:t>
            </a:r>
            <a:r>
              <a:rPr lang="de-DE" dirty="0" err="1" smtClean="0"/>
              <a:t>organisation</a:t>
            </a:r>
            <a:r>
              <a:rPr lang="de-DE" dirty="0" smtClean="0"/>
              <a:t> &amp;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Communication</a:t>
            </a:r>
          </a:p>
          <a:p>
            <a:pPr lvl="1"/>
            <a:r>
              <a:rPr lang="de-DE" dirty="0" err="1" smtClean="0"/>
              <a:t>Within</a:t>
            </a:r>
            <a:r>
              <a:rPr lang="de-DE" dirty="0" smtClean="0"/>
              <a:t> WP</a:t>
            </a:r>
          </a:p>
          <a:p>
            <a:pPr lvl="1"/>
            <a:r>
              <a:rPr lang="de-DE" dirty="0" err="1" smtClean="0"/>
              <a:t>Across</a:t>
            </a:r>
            <a:r>
              <a:rPr lang="de-DE" dirty="0" smtClean="0"/>
              <a:t> WPs</a:t>
            </a:r>
          </a:p>
          <a:p>
            <a:pPr lvl="1"/>
            <a:endParaRPr lang="de-DE" dirty="0"/>
          </a:p>
          <a:p>
            <a:r>
              <a:rPr lang="de-DE" dirty="0" smtClean="0"/>
              <a:t>In-</a:t>
            </a:r>
            <a:r>
              <a:rPr lang="de-DE" dirty="0" err="1" smtClean="0"/>
              <a:t>depth</a:t>
            </a:r>
            <a:r>
              <a:rPr lang="de-DE" dirty="0" smtClean="0"/>
              <a:t> </a:t>
            </a:r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June</a:t>
            </a:r>
          </a:p>
          <a:p>
            <a:pPr lvl="1"/>
            <a:r>
              <a:rPr lang="de-DE" dirty="0" smtClean="0"/>
              <a:t>GERICS, Hamburg</a:t>
            </a:r>
          </a:p>
          <a:p>
            <a:pPr lvl="2"/>
            <a:r>
              <a:rPr lang="en-US" dirty="0"/>
              <a:t>end-user engagement and climate services </a:t>
            </a:r>
            <a:endParaRPr lang="en-US" dirty="0" smtClean="0"/>
          </a:p>
          <a:p>
            <a:pPr lvl="2"/>
            <a:r>
              <a:rPr lang="en-US" dirty="0" smtClean="0"/>
              <a:t>Interact with WP8</a:t>
            </a:r>
          </a:p>
          <a:p>
            <a:pPr lvl="2"/>
            <a:r>
              <a:rPr lang="en-US" dirty="0" smtClean="0"/>
              <a:t>Synergies with other projects, e.g. EUPORIAS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74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34616"/>
            <a:ext cx="8534400" cy="838200"/>
          </a:xfrm>
        </p:spPr>
        <p:txBody>
          <a:bodyPr/>
          <a:lstStyle/>
          <a:p>
            <a:r>
              <a:rPr lang="en-US" altLang="da-DK" sz="3600" dirty="0" smtClean="0"/>
              <a:t>Blue Action WP5</a:t>
            </a:r>
            <a:br>
              <a:rPr lang="en-US" altLang="da-DK" sz="3600" dirty="0" smtClean="0"/>
            </a:br>
            <a:r>
              <a:rPr lang="en-US" altLang="da-DK" sz="3600" dirty="0" smtClean="0"/>
              <a:t>Developing and Valuing </a:t>
            </a:r>
            <a:br>
              <a:rPr lang="en-US" altLang="da-DK" sz="3600" dirty="0" smtClean="0"/>
            </a:br>
            <a:r>
              <a:rPr lang="en-US" altLang="da-DK" sz="3600" dirty="0" smtClean="0"/>
              <a:t>Climate Services</a:t>
            </a:r>
            <a:endParaRPr lang="da-DK" altLang="da-DK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2" y="4581128"/>
            <a:ext cx="1440160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8" y="4138876"/>
            <a:ext cx="2376264" cy="598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0" t="-2464" r="29441" b="2464"/>
          <a:stretch/>
        </p:blipFill>
        <p:spPr>
          <a:xfrm>
            <a:off x="2295775" y="1956790"/>
            <a:ext cx="1152128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7"/>
          <a:stretch/>
        </p:blipFill>
        <p:spPr>
          <a:xfrm>
            <a:off x="638898" y="2022742"/>
            <a:ext cx="1346752" cy="105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03" y="3250668"/>
            <a:ext cx="2600711" cy="681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54" y="2173633"/>
            <a:ext cx="1440625" cy="756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52" y="5061881"/>
            <a:ext cx="247650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17439" r="13944" b="13835"/>
          <a:stretch/>
        </p:blipFill>
        <p:spPr>
          <a:xfrm>
            <a:off x="7755747" y="3123309"/>
            <a:ext cx="1368152" cy="936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28" y="1987093"/>
            <a:ext cx="1915382" cy="1130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3" y="3117589"/>
            <a:ext cx="947544" cy="94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35" y="1827556"/>
            <a:ext cx="1449092" cy="14490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70" y="3300849"/>
            <a:ext cx="1905000" cy="5810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8"/>
          <a:stretch/>
        </p:blipFill>
        <p:spPr>
          <a:xfrm>
            <a:off x="3224427" y="4059414"/>
            <a:ext cx="1390449" cy="6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">
        <p:fade/>
      </p:transition>
    </mc:Choice>
    <mc:Fallback xmlns="">
      <p:transition spd="med" advTm="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TU_Aqua[1]">
  <a:themeElements>
    <a:clrScheme name="DTU_Aqua[1]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_Aqua[1]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DTU_Aqua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TU Corporate UK">
  <a:themeElements>
    <a:clrScheme name="DTU Corporate UK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DTU Corporate U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DTU_Aqua[1]</Template>
  <TotalTime>0</TotalTime>
  <Words>163</Words>
  <Application>Microsoft Office PowerPoint</Application>
  <PresentationFormat>Bildschirmpräsentation (4:3)</PresentationFormat>
  <Paragraphs>46</Paragraphs>
  <Slides>7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DTU_Aqua[1]</vt:lpstr>
      <vt:lpstr>DTU Corporate UK</vt:lpstr>
      <vt:lpstr>Blue Action WP5 Developing and Valuing  Climate Services</vt:lpstr>
      <vt:lpstr>Report from Breakout Session, 19 Jan</vt:lpstr>
      <vt:lpstr>1. Climate services/stakeholder engagement</vt:lpstr>
      <vt:lpstr>2. Data needs &amp; translation</vt:lpstr>
      <vt:lpstr>PowerPoint-Präsentation</vt:lpstr>
      <vt:lpstr>3. WP organisation &amp; way forward</vt:lpstr>
      <vt:lpstr>Blue Action WP5 Developing and Valuing  Climate Services</vt:lpstr>
    </vt:vector>
  </TitlesOfParts>
  <Company>DTU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edbdb</dc:creator>
  <cp:lastModifiedBy>Keil, Kathrin</cp:lastModifiedBy>
  <cp:revision>1042</cp:revision>
  <dcterms:created xsi:type="dcterms:W3CDTF">2010-11-11T09:55:58Z</dcterms:created>
  <dcterms:modified xsi:type="dcterms:W3CDTF">2017-01-20T08:51:16Z</dcterms:modified>
</cp:coreProperties>
</file>