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5" r:id="rId2"/>
    <p:sldId id="326" r:id="rId3"/>
    <p:sldId id="308" r:id="rId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ffen M. Olsen" initials="SM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1" autoAdjust="0"/>
    <p:restoredTop sz="94494" autoAdjust="0"/>
  </p:normalViewPr>
  <p:slideViewPr>
    <p:cSldViewPr>
      <p:cViewPr varScale="1">
        <p:scale>
          <a:sx n="70" d="100"/>
          <a:sy n="70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0C322E-E57C-46FC-9117-10F7F86B972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FC697-3A80-4556-90D9-2A53196BA8E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814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noProof="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4F3062-90F3-4440-BC6B-DB052DE8E8E3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noProof="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4F3062-90F3-4440-BC6B-DB052DE8E8E3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noProof="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4F3062-90F3-4440-BC6B-DB052DE8E8E3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el og fire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7B738-FC8A-4192-8AD6-31309BDF30D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695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Klik for at redigere teksttypografierne i masteren</a:t>
            </a:r>
          </a:p>
          <a:p>
            <a:pPr lvl="1"/>
            <a:r>
              <a:rPr lang="en-GB" altLang="en-US" smtClean="0"/>
              <a:t>Andet niveau</a:t>
            </a:r>
          </a:p>
          <a:p>
            <a:pPr lvl="2"/>
            <a:r>
              <a:rPr lang="en-GB" altLang="en-US" smtClean="0"/>
              <a:t>Tredje niveau</a:t>
            </a:r>
          </a:p>
          <a:p>
            <a:pPr lvl="3"/>
            <a:r>
              <a:rPr lang="en-GB" altLang="en-US" smtClean="0"/>
              <a:t>Fjerde niveau</a:t>
            </a:r>
          </a:p>
          <a:p>
            <a:pPr lvl="4"/>
            <a:r>
              <a:rPr lang="en-GB" altLang="en-US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9791993-9F8F-4879-A6E0-EF6CD5D4DEA8}" type="slidenum">
              <a:rPr lang="en-GB" altLang="en-US"/>
              <a:pPr/>
              <a:t>‹nr.›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ue-action.e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twitter.com/BG10Blueac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Billedresultat for twit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6" name="AutoShape 4" descr="Billedresultat for twitt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166652" y="235803"/>
            <a:ext cx="21408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n>
                  <a:solidFill>
                    <a:schemeClr val="accent2"/>
                  </a:solidFill>
                </a:ln>
                <a:latin typeface="Calibri" pitchFamily="34" charset="0"/>
                <a:cs typeface="Calibri" pitchFamily="34" charset="0"/>
              </a:rPr>
              <a:t>Save the dates!</a:t>
            </a:r>
            <a:endParaRPr lang="en-US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1143000" y="1371600"/>
            <a:ext cx="539205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alibri" panose="020F0502020204030204" pitchFamily="34" charset="0"/>
              </a:rPr>
              <a:t>Next Annual meeting:</a:t>
            </a:r>
          </a:p>
          <a:p>
            <a:endParaRPr lang="en-US" sz="2400" dirty="0" smtClean="0">
              <a:latin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</a:rPr>
              <a:t>January 18-19 2018 (Thursday and Friday)</a:t>
            </a:r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148157" y="3429000"/>
            <a:ext cx="19405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n>
                  <a:solidFill>
                    <a:schemeClr val="accent2"/>
                  </a:solidFill>
                </a:ln>
                <a:latin typeface="Calibri" pitchFamily="34" charset="0"/>
                <a:cs typeface="Calibri" pitchFamily="34" charset="0"/>
              </a:rPr>
              <a:t>Presentations</a:t>
            </a:r>
            <a:endParaRPr lang="en-US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008747" y="4133671"/>
            <a:ext cx="69922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alibri" panose="020F0502020204030204" pitchFamily="34" charset="0"/>
              </a:rPr>
              <a:t>Presentations from the days will be made available at the project intranet.</a:t>
            </a:r>
          </a:p>
          <a:p>
            <a:r>
              <a:rPr lang="en-US" sz="2400" dirty="0">
                <a:latin typeface="Calibri" panose="020F0502020204030204" pitchFamily="34" charset="0"/>
              </a:rPr>
              <a:t>	</a:t>
            </a:r>
            <a:r>
              <a:rPr lang="en-US" sz="2400" dirty="0" smtClean="0">
                <a:latin typeface="Calibri" panose="020F0502020204030204" pitchFamily="34" charset="0"/>
              </a:rPr>
              <a:t>- let us know if you cannot accept this.</a:t>
            </a:r>
            <a:endParaRPr 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01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Billedresultat for twit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6" name="AutoShape 4" descr="Billedresultat for twitt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9217" name="Picture 1" descr="C:\Users\smo\AppData\Local\Microsoft\Windows\Temporary Internet Files\Content.Outlook\OYNY2T13\logos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7804" r="33038" b="13675"/>
          <a:stretch/>
        </p:blipFill>
        <p:spPr bwMode="auto">
          <a:xfrm>
            <a:off x="1936824" y="990600"/>
            <a:ext cx="5378376" cy="5503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542409" y="235803"/>
            <a:ext cx="33893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n>
                  <a:solidFill>
                    <a:schemeClr val="accent2"/>
                  </a:solidFill>
                </a:ln>
                <a:latin typeface="Calibri" pitchFamily="34" charset="0"/>
                <a:cs typeface="Calibri" pitchFamily="34" charset="0"/>
              </a:rPr>
              <a:t>Your feedback is needed!</a:t>
            </a:r>
            <a:endParaRPr lang="en-US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08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3316782" y="1138535"/>
            <a:ext cx="20623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n>
                  <a:solidFill>
                    <a:schemeClr val="accent2"/>
                  </a:solidFill>
                </a:ln>
                <a:latin typeface="Calibri" pitchFamily="34" charset="0"/>
                <a:cs typeface="Calibri" pitchFamily="34" charset="0"/>
              </a:rPr>
              <a:t>Keep updated!</a:t>
            </a:r>
            <a:endParaRPr lang="en-US" sz="2400" b="1" dirty="0" smtClean="0">
              <a:ln>
                <a:solidFill>
                  <a:schemeClr val="accent2"/>
                </a:solidFill>
              </a:ln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2657468" y="3078540"/>
            <a:ext cx="374333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b="1" u="sng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www.Blue-Action.eu</a:t>
            </a:r>
            <a:endParaRPr lang="en-GB" sz="2400" b="1" u="sng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en-GB" sz="2400" b="1" u="sng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da-DK" sz="24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Blue-Action</a:t>
            </a:r>
          </a:p>
          <a:p>
            <a:pPr algn="ctr"/>
            <a:r>
              <a:rPr lang="da-DK" sz="24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@BG10Blueaction</a:t>
            </a:r>
            <a:endParaRPr lang="da-DK" sz="24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AutoShape 2" descr="Billedresultat for twit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6" name="AutoShape 4" descr="Billedresultat for twitt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2054" name="Picture 6" descr="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195" y="4014311"/>
            <a:ext cx="687073" cy="557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324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15465</TotalTime>
  <Words>45</Words>
  <Application>Microsoft Office PowerPoint</Application>
  <PresentationFormat>Skærmshow (4:3)</PresentationFormat>
  <Paragraphs>16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</vt:i4>
      </vt:variant>
    </vt:vector>
  </HeadingPairs>
  <TitlesOfParts>
    <vt:vector size="4" baseType="lpstr">
      <vt:lpstr>Standarddesign</vt:lpstr>
      <vt:lpstr>PowerPoint-præsentation</vt:lpstr>
      <vt:lpstr>PowerPoint-præsentation</vt:lpstr>
      <vt:lpstr>PowerPoint-præsentation</vt:lpstr>
    </vt:vector>
  </TitlesOfParts>
  <Company>DMI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administrator</dc:creator>
  <cp:lastModifiedBy>Steffen M. Olsen</cp:lastModifiedBy>
  <cp:revision>140</cp:revision>
  <dcterms:created xsi:type="dcterms:W3CDTF">2011-01-04T10:33:01Z</dcterms:created>
  <dcterms:modified xsi:type="dcterms:W3CDTF">2017-01-20T07:39:53Z</dcterms:modified>
</cp:coreProperties>
</file>